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64" r:id="rId4"/>
    <p:sldId id="257" r:id="rId5"/>
    <p:sldId id="258" r:id="rId6"/>
    <p:sldId id="259" r:id="rId7"/>
    <p:sldId id="260" r:id="rId8"/>
    <p:sldId id="261" r:id="rId9"/>
    <p:sldId id="262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47" d="100"/>
          <a:sy n="47" d="100"/>
        </p:scale>
        <p:origin x="-917" y="-14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3EAD7-54D1-4B65-A852-838B2E5D41F0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83CCA-31CE-47B7-9706-AF63599D60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9024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3EAD7-54D1-4B65-A852-838B2E5D41F0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83CCA-31CE-47B7-9706-AF63599D60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9042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3EAD7-54D1-4B65-A852-838B2E5D41F0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83CCA-31CE-47B7-9706-AF63599D60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6151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3EAD7-54D1-4B65-A852-838B2E5D41F0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83CCA-31CE-47B7-9706-AF63599D60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0677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3EAD7-54D1-4B65-A852-838B2E5D41F0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83CCA-31CE-47B7-9706-AF63599D60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6647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3EAD7-54D1-4B65-A852-838B2E5D41F0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83CCA-31CE-47B7-9706-AF63599D60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4474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3EAD7-54D1-4B65-A852-838B2E5D41F0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83CCA-31CE-47B7-9706-AF63599D60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2414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3EAD7-54D1-4B65-A852-838B2E5D41F0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83CCA-31CE-47B7-9706-AF63599D60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2125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3EAD7-54D1-4B65-A852-838B2E5D41F0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83CCA-31CE-47B7-9706-AF63599D60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870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3EAD7-54D1-4B65-A852-838B2E5D41F0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83CCA-31CE-47B7-9706-AF63599D60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8596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3EAD7-54D1-4B65-A852-838B2E5D41F0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83CCA-31CE-47B7-9706-AF63599D60CA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311863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3EAD7-54D1-4B65-A852-838B2E5D41F0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83CCA-31CE-47B7-9706-AF63599D60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56935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3EAD7-54D1-4B65-A852-838B2E5D41F0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83CCA-31CE-47B7-9706-AF63599D60CA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543928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3EAD7-54D1-4B65-A852-838B2E5D41F0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83CCA-31CE-47B7-9706-AF63599D60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73320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3EAD7-54D1-4B65-A852-838B2E5D41F0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83CCA-31CE-47B7-9706-AF63599D60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75932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3EAD7-54D1-4B65-A852-838B2E5D41F0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83CCA-31CE-47B7-9706-AF63599D60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7119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33EAD7-54D1-4B65-A852-838B2E5D41F0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A083CCA-31CE-47B7-9706-AF63599D60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3874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Детские книги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п</a:t>
            </a:r>
            <a:r>
              <a:rPr lang="ru-RU" dirty="0" smtClean="0"/>
              <a:t>ро весну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0639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522515" y="440871"/>
            <a:ext cx="862148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Весна это настоящее чудо!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Весна-время возрождения и новых начал.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Просыпается после зимней спячки природа, на деревьях набухают почки, из-под земли пробивается молодая трава, на проталинках расцветают первые подснежники.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Возвращаются на родину перелетные птицы, они строят гнезда и поют свои весенние песни.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создания весенней атмосферы, детей необходимо познакомить с великими произведениями русских и зарубежных писателей и поэтов. Недаром многие поэты и писатели так любили весну и прославляли ее в своих произведениях.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Слушая сказки, рассказы дети знакомятся с весенним временем года, узнают о характерных сезонных явлениях природы, познают окружающий мир.</a:t>
            </a:r>
          </a:p>
        </p:txBody>
      </p:sp>
    </p:spTree>
    <p:extLst>
      <p:ext uri="{BB962C8B-B14F-4D97-AF65-F5344CB8AC3E}">
        <p14:creationId xmlns:p14="http://schemas.microsoft.com/office/powerpoint/2010/main" val="2679074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51114" y="457200"/>
            <a:ext cx="8784771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Стихи про весну, вполне доступны для заучивания наизусть.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внимательном и эмоциональном прочтении стихотворений, ребенок будет чувствовать то состояние весенней природы, которое поэт передал в нем. И научит ребенка по новому,  видеть окружающий мир и любить свою природу.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 какие же произведения поэтов и писателей о весне надо прочитать?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первую очередь произведения: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А.С.Пушкина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А.А.Фета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Ф.И.Тютчева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С.А.Есенина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М.М.Пришвина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И.А.Бунина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А.Барто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Б.Заходера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Л.Н.Толстого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И.С.Тургенева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В.Бианки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С.Я.Маршака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Эти произведения можно найти на литературных сайтах.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Вашему вниманию предоставлены немногие из этих книг.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6714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747" y="475625"/>
            <a:ext cx="4599535" cy="59623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293" y="475624"/>
            <a:ext cx="5961530" cy="59623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10735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475" y="324970"/>
            <a:ext cx="3987646" cy="62192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2262" y="402981"/>
            <a:ext cx="5023282" cy="61412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008430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288" y="401499"/>
            <a:ext cx="3815542" cy="58895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9482" y="402126"/>
            <a:ext cx="3917575" cy="58889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585579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511" y="455984"/>
            <a:ext cx="4379842" cy="56489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5927" y="455984"/>
            <a:ext cx="5648979" cy="56489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098495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7698" y="358588"/>
            <a:ext cx="4099844" cy="59346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891" y="358588"/>
            <a:ext cx="4535801" cy="58718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648075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14" y="542364"/>
            <a:ext cx="3797162" cy="56830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3676" y="542364"/>
            <a:ext cx="4566764" cy="56830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00162681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34</TotalTime>
  <Words>210</Words>
  <Application>Microsoft Office PowerPoint</Application>
  <PresentationFormat>Произвольный</PresentationFormat>
  <Paragraphs>14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Грань</vt:lpstr>
      <vt:lpstr>Детские книги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Детские книги</dc:title>
  <dc:creator>Влад</dc:creator>
  <cp:lastModifiedBy>1</cp:lastModifiedBy>
  <cp:revision>19</cp:revision>
  <dcterms:created xsi:type="dcterms:W3CDTF">2020-04-22T11:16:37Z</dcterms:created>
  <dcterms:modified xsi:type="dcterms:W3CDTF">2020-04-23T12:31:57Z</dcterms:modified>
</cp:coreProperties>
</file>